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30348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Understanding Color Models in Digital Image Processing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40328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our color models tutorial. We'll explore how pixels form vibrant images through mathematical representations.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3842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Let's dive into the technical side of digital color!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601920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026825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6002298"/>
            <a:ext cx="229231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spc="-36" kern="0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EMRE Akpınar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35035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RGB Color Model Explained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3318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56747" y="3350776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7017306" y="3318867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is RGB?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017306" y="382702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RGB stands for Red, Green, and Blue - the primary color components used in digital displays.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8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48424" y="3350776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10908983" y="3318867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Values Range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10908983" y="3827026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color component ranges from 0 (absent) to 255 (maximum intensity).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6060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56747" y="5792510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7017306" y="576060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Additive Mixing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7017306" y="626876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RGB uses additive color mixing. Colors combine to create a wide spectrum.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9387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0203" y="2920484"/>
            <a:ext cx="5547122" cy="628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50" b="1" spc="-79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RGB Color Combinations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70203" y="3835956"/>
            <a:ext cx="13289994" cy="3875723"/>
          </a:xfrm>
          <a:prstGeom prst="roundRect">
            <a:avLst>
              <a:gd name="adj" fmla="val 207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77823" y="3843576"/>
            <a:ext cx="13274754" cy="55149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69275" y="3966091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RGB Values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10462" y="3966091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Resulting Color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77823" y="4395073"/>
            <a:ext cx="13274754" cy="55149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869275" y="4517588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(255, 0, 0)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10462" y="4517588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Pure Red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77823" y="4946571"/>
            <a:ext cx="13274754" cy="55149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69275" y="5069086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(0, 255, 0)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7510462" y="5069086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Pure Green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77823" y="5498068"/>
            <a:ext cx="13274754" cy="55149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869275" y="5620583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(0, 0, 255)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7510462" y="5620583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Pure Blue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77823" y="6049566"/>
            <a:ext cx="13274754" cy="55149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869275" y="6172081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(255, 255, 0)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7510462" y="6172081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Yellow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77823" y="6601063"/>
            <a:ext cx="13274754" cy="55149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869275" y="6723578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(255, 255, 255)</a:t>
            </a:r>
            <a:endParaRPr lang="en-US" sz="1500" dirty="0"/>
          </a:p>
        </p:txBody>
      </p:sp>
      <p:sp>
        <p:nvSpPr>
          <p:cNvPr id="22" name="Text 19"/>
          <p:cNvSpPr/>
          <p:nvPr/>
        </p:nvSpPr>
        <p:spPr>
          <a:xfrm>
            <a:off x="7510462" y="6723578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White</a:t>
            </a:r>
            <a:endParaRPr lang="en-US" sz="1500" dirty="0"/>
          </a:p>
        </p:txBody>
      </p:sp>
      <p:sp>
        <p:nvSpPr>
          <p:cNvPr id="23" name="Shape 20"/>
          <p:cNvSpPr/>
          <p:nvPr/>
        </p:nvSpPr>
        <p:spPr>
          <a:xfrm>
            <a:off x="677823" y="7152561"/>
            <a:ext cx="13274754" cy="55149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869275" y="7275076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(0, 0, 0)</a:t>
            </a:r>
            <a:endParaRPr lang="en-US" sz="1500" dirty="0"/>
          </a:p>
        </p:txBody>
      </p:sp>
      <p:sp>
        <p:nvSpPr>
          <p:cNvPr id="25" name="Text 22"/>
          <p:cNvSpPr/>
          <p:nvPr/>
        </p:nvSpPr>
        <p:spPr>
          <a:xfrm>
            <a:off x="7510462" y="7275076"/>
            <a:ext cx="625066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Black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1254"/>
            <a:ext cx="673774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Visualizing RGB in Action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7224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Practical Application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32137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Software like Microsoft Paint lets you experiment with RGB values. Use sliders to adjust colors.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7224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Observable Effects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32137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Notice how yellow forms when Red = 255, Green = 255, and Blue = 0.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52512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Reducing all values creates darker, more neutral tones.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9854"/>
            <a:ext cx="864393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 to HSV Color Model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2058591" y="409670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Hue (H)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4861"/>
            <a:ext cx="42418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Measured in degrees (0-360°). Represents the color type itself.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9258" y="2887742"/>
            <a:ext cx="3651885" cy="3651885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274231" y="4430197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5430083" y="4554141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b="1" spc="-3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481304" y="309860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Saturation (S)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9481304" y="3606760"/>
            <a:ext cx="435530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Ranges from 0-100%. Controls the vividness or purity of the color.</a:t>
            </a:r>
            <a:endParaRPr lang="en-US" sz="17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258" y="2887742"/>
            <a:ext cx="3651885" cy="3651885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7910393" y="2908102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8066246" y="3032046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b="1" spc="-3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9481304" y="509468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Value (V)</a:t>
            </a:r>
            <a:endParaRPr lang="en-US" sz="2300" dirty="0"/>
          </a:p>
        </p:txBody>
      </p:sp>
      <p:sp>
        <p:nvSpPr>
          <p:cNvPr id="14" name="Text 10"/>
          <p:cNvSpPr/>
          <p:nvPr/>
        </p:nvSpPr>
        <p:spPr>
          <a:xfrm>
            <a:off x="9481304" y="5602843"/>
            <a:ext cx="435530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Ranges from 0-100%. Determines the brightness level of the color.</a:t>
            </a:r>
            <a:endParaRPr lang="en-US" sz="1750" dirty="0"/>
          </a:p>
        </p:txBody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258" y="2887742"/>
            <a:ext cx="3651885" cy="3651885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910393" y="5952172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8066246" y="6076117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b="1" spc="-3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2008823"/>
            <a:ext cx="4919305" cy="421195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041202"/>
            <a:ext cx="6084689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HSV Values Breakdown</a:t>
            </a:r>
            <a:endParaRPr lang="en-US" sz="46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2125623"/>
            <a:ext cx="1134070" cy="168759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754422" y="23524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Hue Angles</a:t>
            </a:r>
            <a:endParaRPr lang="en-US" sz="2300" dirty="0"/>
          </a:p>
        </p:txBody>
      </p:sp>
      <p:sp>
        <p:nvSpPr>
          <p:cNvPr id="7" name="Text 2"/>
          <p:cNvSpPr/>
          <p:nvPr/>
        </p:nvSpPr>
        <p:spPr>
          <a:xfrm>
            <a:off x="7754422" y="2860596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0° = Red, 120° = Green, 240° = Blue. A full 360° circle of colors.</a:t>
            </a:r>
            <a:endParaRPr lang="en-US" sz="17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813215"/>
            <a:ext cx="1134070" cy="1687592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754422" y="40400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Saturation Effects</a:t>
            </a:r>
            <a:endParaRPr lang="en-US" sz="2300" dirty="0"/>
          </a:p>
        </p:txBody>
      </p:sp>
      <p:sp>
        <p:nvSpPr>
          <p:cNvPr id="10" name="Text 4"/>
          <p:cNvSpPr/>
          <p:nvPr/>
        </p:nvSpPr>
        <p:spPr>
          <a:xfrm>
            <a:off x="7754422" y="454818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100% = vivid color. 0% = grayscale version. Controls color intensity.</a:t>
            </a:r>
            <a:endParaRPr lang="en-US" sz="17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5500807"/>
            <a:ext cx="1134070" cy="168759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754422" y="572762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Value Impact</a:t>
            </a:r>
            <a:endParaRPr lang="en-US" sz="2300" dirty="0"/>
          </a:p>
        </p:txBody>
      </p:sp>
      <p:sp>
        <p:nvSpPr>
          <p:cNvPr id="13" name="Text 6"/>
          <p:cNvSpPr/>
          <p:nvPr/>
        </p:nvSpPr>
        <p:spPr>
          <a:xfrm>
            <a:off x="7754422" y="623577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100% = brightest version. 0% = complete black. Manages lightness or darkness.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913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1526" y="3405307"/>
            <a:ext cx="6399967" cy="732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50"/>
              </a:lnSpc>
              <a:buNone/>
            </a:pPr>
            <a:r>
              <a:rPr lang="en-US" sz="4600" b="1" spc="-92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Experimenting with HSV</a:t>
            </a:r>
            <a:endParaRPr lang="en-US" sz="4600" dirty="0"/>
          </a:p>
        </p:txBody>
      </p:sp>
      <p:sp>
        <p:nvSpPr>
          <p:cNvPr id="4" name="Shape 1"/>
          <p:cNvSpPr/>
          <p:nvPr/>
        </p:nvSpPr>
        <p:spPr>
          <a:xfrm>
            <a:off x="781526" y="5477708"/>
            <a:ext cx="3015615" cy="223242"/>
          </a:xfrm>
          <a:prstGeom prst="roundRect">
            <a:avLst>
              <a:gd name="adj" fmla="val 4201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81526" y="6035873"/>
            <a:ext cx="3015615" cy="732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spc="-4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Open an Editing Program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81526" y="6902529"/>
            <a:ext cx="3015615" cy="714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spc="-35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Paint or any image editor with HSV capabilities.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132064" y="5142667"/>
            <a:ext cx="3015615" cy="223242"/>
          </a:xfrm>
          <a:prstGeom prst="roundRect">
            <a:avLst>
              <a:gd name="adj" fmla="val 4201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132064" y="5700832"/>
            <a:ext cx="2930962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spc="-4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Adjust Saturation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4132064" y="6201132"/>
            <a:ext cx="3015615" cy="1071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spc="-35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 for more vivid colors, decrease for more muted tones.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82602" y="4807744"/>
            <a:ext cx="3015615" cy="223242"/>
          </a:xfrm>
          <a:prstGeom prst="roundRect">
            <a:avLst>
              <a:gd name="adj" fmla="val 4201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82602" y="5365909"/>
            <a:ext cx="2930962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spc="-4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Change Value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7482602" y="5866209"/>
            <a:ext cx="3015615" cy="714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spc="-35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Higher values brighten the color, lower values darken it.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833140" y="4472821"/>
            <a:ext cx="3015734" cy="223242"/>
          </a:xfrm>
          <a:prstGeom prst="roundRect">
            <a:avLst>
              <a:gd name="adj" fmla="val 4201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833140" y="5030986"/>
            <a:ext cx="2930962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spc="-4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Rotate Hue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0833140" y="5531287"/>
            <a:ext cx="3015734" cy="1071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spc="-35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Shift between different colors while maintaining saturation and value.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1318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Applications in Image Processing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849999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844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Object Detection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359259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HSV helps isolate specific colors more efficiently than RGB. Perfect for finding objects.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9999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844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Color Filtering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359259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Separate elements by color characteristics. HSV makes this process more intuitive.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505450"/>
            <a:ext cx="7556421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3988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Image Editing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624804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these models allows for precise adjustments and creative effects.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2025-03-06T18:09:31Z</dcterms:created>
  <dcterms:modified xsi:type="dcterms:W3CDTF">2025-03-06T18:09:31Z</dcterms:modified>
</cp:coreProperties>
</file>